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69" r:id="rId5"/>
    <p:sldId id="259" r:id="rId6"/>
    <p:sldId id="260" r:id="rId7"/>
    <p:sldId id="266" r:id="rId8"/>
    <p:sldId id="267" r:id="rId9"/>
    <p:sldId id="261" r:id="rId10"/>
    <p:sldId id="270" r:id="rId11"/>
    <p:sldId id="263" r:id="rId12"/>
    <p:sldId id="264" r:id="rId13"/>
    <p:sldId id="265"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5E6532-C2DD-4251-80AC-2E6441E38A83}" v="10" dt="2026-06-14T22:38:10.2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0" autoAdjust="0"/>
    <p:restoredTop sz="94660"/>
  </p:normalViewPr>
  <p:slideViewPr>
    <p:cSldViewPr snapToGrid="0">
      <p:cViewPr varScale="1">
        <p:scale>
          <a:sx n="67" d="100"/>
          <a:sy n="67" d="100"/>
        </p:scale>
        <p:origin x="536"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CC3DEE-6689-4581-8CE1-22BD73DA65EA}" type="datetimeFigureOut">
              <a:rPr lang="en-CA" smtClean="0"/>
              <a:t>2026-06-14</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44D442-964A-4B11-9263-9CDDC9FD4F8A}" type="slidenum">
              <a:rPr lang="en-CA" smtClean="0"/>
              <a:t>‹#›</a:t>
            </a:fld>
            <a:endParaRPr lang="en-CA"/>
          </a:p>
        </p:txBody>
      </p:sp>
    </p:spTree>
    <p:extLst>
      <p:ext uri="{BB962C8B-B14F-4D97-AF65-F5344CB8AC3E}">
        <p14:creationId xmlns:p14="http://schemas.microsoft.com/office/powerpoint/2010/main" val="22780175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CA18A-8F16-93BF-25F0-5E94D28A78C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3D0CB927-5F98-3C58-9410-82C1650AB5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7C98EA21-9A3E-6A11-632F-6A70ACD8847D}"/>
              </a:ext>
            </a:extLst>
          </p:cNvPr>
          <p:cNvSpPr>
            <a:spLocks noGrp="1"/>
          </p:cNvSpPr>
          <p:nvPr>
            <p:ph type="dt" sz="half" idx="10"/>
          </p:nvPr>
        </p:nvSpPr>
        <p:spPr/>
        <p:txBody>
          <a:bodyPr/>
          <a:lstStyle/>
          <a:p>
            <a:fld id="{AE141AF7-C815-4C5B-90DE-2DB365618175}" type="datetime1">
              <a:rPr lang="en-CA" smtClean="0"/>
              <a:t>2026-06-14</a:t>
            </a:fld>
            <a:endParaRPr lang="en-CA"/>
          </a:p>
        </p:txBody>
      </p:sp>
      <p:sp>
        <p:nvSpPr>
          <p:cNvPr id="5" name="Footer Placeholder 4">
            <a:extLst>
              <a:ext uri="{FF2B5EF4-FFF2-40B4-BE49-F238E27FC236}">
                <a16:creationId xmlns:a16="http://schemas.microsoft.com/office/drawing/2014/main" id="{73D64F41-2490-1363-7596-53D4F687B04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6CB1E1B-A3E6-577C-CD1F-4A696FB59BE8}"/>
              </a:ext>
            </a:extLst>
          </p:cNvPr>
          <p:cNvSpPr>
            <a:spLocks noGrp="1"/>
          </p:cNvSpPr>
          <p:nvPr>
            <p:ph type="sldNum" sz="quarter" idx="12"/>
          </p:nvPr>
        </p:nvSpPr>
        <p:spPr/>
        <p:txBody>
          <a:bodyPr/>
          <a:lstStyle/>
          <a:p>
            <a:fld id="{7CFCC6D6-C583-4246-BC95-A5027A23C697}" type="slidenum">
              <a:rPr lang="en-CA" smtClean="0"/>
              <a:t>‹#›</a:t>
            </a:fld>
            <a:endParaRPr lang="en-CA"/>
          </a:p>
        </p:txBody>
      </p:sp>
    </p:spTree>
    <p:extLst>
      <p:ext uri="{BB962C8B-B14F-4D97-AF65-F5344CB8AC3E}">
        <p14:creationId xmlns:p14="http://schemas.microsoft.com/office/powerpoint/2010/main" val="143864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DD0F2-8347-A402-9450-24367D2BEED9}"/>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1C19082F-94D7-997B-F4E3-2B84B8BFCC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AEC8579-4593-02E7-9D83-B4F14F096F02}"/>
              </a:ext>
            </a:extLst>
          </p:cNvPr>
          <p:cNvSpPr>
            <a:spLocks noGrp="1"/>
          </p:cNvSpPr>
          <p:nvPr>
            <p:ph type="dt" sz="half" idx="10"/>
          </p:nvPr>
        </p:nvSpPr>
        <p:spPr/>
        <p:txBody>
          <a:bodyPr/>
          <a:lstStyle/>
          <a:p>
            <a:fld id="{2450032B-3C80-4506-B98A-1CC165C57578}" type="datetime1">
              <a:rPr lang="en-CA" smtClean="0"/>
              <a:t>2026-06-14</a:t>
            </a:fld>
            <a:endParaRPr lang="en-CA"/>
          </a:p>
        </p:txBody>
      </p:sp>
      <p:sp>
        <p:nvSpPr>
          <p:cNvPr id="5" name="Footer Placeholder 4">
            <a:extLst>
              <a:ext uri="{FF2B5EF4-FFF2-40B4-BE49-F238E27FC236}">
                <a16:creationId xmlns:a16="http://schemas.microsoft.com/office/drawing/2014/main" id="{4A796C87-EF54-73F9-F07F-D9BF245DEB4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AE0319B-778A-84E3-D641-7B325D5D5BE2}"/>
              </a:ext>
            </a:extLst>
          </p:cNvPr>
          <p:cNvSpPr>
            <a:spLocks noGrp="1"/>
          </p:cNvSpPr>
          <p:nvPr>
            <p:ph type="sldNum" sz="quarter" idx="12"/>
          </p:nvPr>
        </p:nvSpPr>
        <p:spPr/>
        <p:txBody>
          <a:bodyPr/>
          <a:lstStyle/>
          <a:p>
            <a:fld id="{7CFCC6D6-C583-4246-BC95-A5027A23C697}" type="slidenum">
              <a:rPr lang="en-CA" smtClean="0"/>
              <a:t>‹#›</a:t>
            </a:fld>
            <a:endParaRPr lang="en-CA"/>
          </a:p>
        </p:txBody>
      </p:sp>
    </p:spTree>
    <p:extLst>
      <p:ext uri="{BB962C8B-B14F-4D97-AF65-F5344CB8AC3E}">
        <p14:creationId xmlns:p14="http://schemas.microsoft.com/office/powerpoint/2010/main" val="3215858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A9F1ED9-426C-A4B5-1D31-62D7E98D0FF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C4E7AB3D-2C6B-8D4E-8FA2-7ABDDFB8E1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94D1B56-3832-A66E-F727-B4511355861D}"/>
              </a:ext>
            </a:extLst>
          </p:cNvPr>
          <p:cNvSpPr>
            <a:spLocks noGrp="1"/>
          </p:cNvSpPr>
          <p:nvPr>
            <p:ph type="dt" sz="half" idx="10"/>
          </p:nvPr>
        </p:nvSpPr>
        <p:spPr/>
        <p:txBody>
          <a:bodyPr/>
          <a:lstStyle/>
          <a:p>
            <a:fld id="{8B4FD827-8E1B-42DB-AB96-E0708C60522E}" type="datetime1">
              <a:rPr lang="en-CA" smtClean="0"/>
              <a:t>2026-06-14</a:t>
            </a:fld>
            <a:endParaRPr lang="en-CA"/>
          </a:p>
        </p:txBody>
      </p:sp>
      <p:sp>
        <p:nvSpPr>
          <p:cNvPr id="5" name="Footer Placeholder 4">
            <a:extLst>
              <a:ext uri="{FF2B5EF4-FFF2-40B4-BE49-F238E27FC236}">
                <a16:creationId xmlns:a16="http://schemas.microsoft.com/office/drawing/2014/main" id="{E07E9906-6778-357D-F2EB-C674143E53D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FE4BF1F-2FFE-3F9A-4D94-97C7E31648BE}"/>
              </a:ext>
            </a:extLst>
          </p:cNvPr>
          <p:cNvSpPr>
            <a:spLocks noGrp="1"/>
          </p:cNvSpPr>
          <p:nvPr>
            <p:ph type="sldNum" sz="quarter" idx="12"/>
          </p:nvPr>
        </p:nvSpPr>
        <p:spPr/>
        <p:txBody>
          <a:bodyPr/>
          <a:lstStyle/>
          <a:p>
            <a:fld id="{7CFCC6D6-C583-4246-BC95-A5027A23C697}" type="slidenum">
              <a:rPr lang="en-CA" smtClean="0"/>
              <a:t>‹#›</a:t>
            </a:fld>
            <a:endParaRPr lang="en-CA"/>
          </a:p>
        </p:txBody>
      </p:sp>
    </p:spTree>
    <p:extLst>
      <p:ext uri="{BB962C8B-B14F-4D97-AF65-F5344CB8AC3E}">
        <p14:creationId xmlns:p14="http://schemas.microsoft.com/office/powerpoint/2010/main" val="1691077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17998-98A5-963A-668D-61C6032748F2}"/>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D3D14011-C4B0-4590-5953-8A487AF941B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5DE98EA1-9482-A557-DCAD-FB4E5EF46B46}"/>
              </a:ext>
            </a:extLst>
          </p:cNvPr>
          <p:cNvSpPr>
            <a:spLocks noGrp="1"/>
          </p:cNvSpPr>
          <p:nvPr>
            <p:ph type="dt" sz="half" idx="10"/>
          </p:nvPr>
        </p:nvSpPr>
        <p:spPr/>
        <p:txBody>
          <a:bodyPr/>
          <a:lstStyle/>
          <a:p>
            <a:fld id="{F94CF64E-A129-446F-AF90-469C70D62EB3}" type="datetime1">
              <a:rPr lang="en-CA" smtClean="0"/>
              <a:t>2026-06-14</a:t>
            </a:fld>
            <a:endParaRPr lang="en-CA"/>
          </a:p>
        </p:txBody>
      </p:sp>
      <p:sp>
        <p:nvSpPr>
          <p:cNvPr id="5" name="Footer Placeholder 4">
            <a:extLst>
              <a:ext uri="{FF2B5EF4-FFF2-40B4-BE49-F238E27FC236}">
                <a16:creationId xmlns:a16="http://schemas.microsoft.com/office/drawing/2014/main" id="{C3D5A0CA-7838-0D26-8D3F-1905C3F36B33}"/>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F99C4C50-3326-935F-84DD-A3F76C164ACA}"/>
              </a:ext>
            </a:extLst>
          </p:cNvPr>
          <p:cNvSpPr>
            <a:spLocks noGrp="1"/>
          </p:cNvSpPr>
          <p:nvPr>
            <p:ph type="sldNum" sz="quarter" idx="12"/>
          </p:nvPr>
        </p:nvSpPr>
        <p:spPr/>
        <p:txBody>
          <a:bodyPr/>
          <a:lstStyle/>
          <a:p>
            <a:fld id="{7CFCC6D6-C583-4246-BC95-A5027A23C697}" type="slidenum">
              <a:rPr lang="en-CA" smtClean="0"/>
              <a:t>‹#›</a:t>
            </a:fld>
            <a:endParaRPr lang="en-CA"/>
          </a:p>
        </p:txBody>
      </p:sp>
    </p:spTree>
    <p:extLst>
      <p:ext uri="{BB962C8B-B14F-4D97-AF65-F5344CB8AC3E}">
        <p14:creationId xmlns:p14="http://schemas.microsoft.com/office/powerpoint/2010/main" val="3979429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17D28-C114-F9B4-8D7A-B200D38BA2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7E0A76F3-D563-E4F7-EC04-7839D1A9B48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9A43058-0B1D-0905-5731-F955E7742E0C}"/>
              </a:ext>
            </a:extLst>
          </p:cNvPr>
          <p:cNvSpPr>
            <a:spLocks noGrp="1"/>
          </p:cNvSpPr>
          <p:nvPr>
            <p:ph type="dt" sz="half" idx="10"/>
          </p:nvPr>
        </p:nvSpPr>
        <p:spPr/>
        <p:txBody>
          <a:bodyPr/>
          <a:lstStyle/>
          <a:p>
            <a:fld id="{0606F0F8-B7A1-4EA8-A52E-E093FC6C88C3}" type="datetime1">
              <a:rPr lang="en-CA" smtClean="0"/>
              <a:t>2026-06-14</a:t>
            </a:fld>
            <a:endParaRPr lang="en-CA"/>
          </a:p>
        </p:txBody>
      </p:sp>
      <p:sp>
        <p:nvSpPr>
          <p:cNvPr id="5" name="Footer Placeholder 4">
            <a:extLst>
              <a:ext uri="{FF2B5EF4-FFF2-40B4-BE49-F238E27FC236}">
                <a16:creationId xmlns:a16="http://schemas.microsoft.com/office/drawing/2014/main" id="{FEB5A819-B817-B65A-A2BE-2A0D2DE4DCC3}"/>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E329DA1-203F-BC79-FA6D-517CB1951DCF}"/>
              </a:ext>
            </a:extLst>
          </p:cNvPr>
          <p:cNvSpPr>
            <a:spLocks noGrp="1"/>
          </p:cNvSpPr>
          <p:nvPr>
            <p:ph type="sldNum" sz="quarter" idx="12"/>
          </p:nvPr>
        </p:nvSpPr>
        <p:spPr/>
        <p:txBody>
          <a:bodyPr/>
          <a:lstStyle/>
          <a:p>
            <a:fld id="{7CFCC6D6-C583-4246-BC95-A5027A23C697}" type="slidenum">
              <a:rPr lang="en-CA" smtClean="0"/>
              <a:t>‹#›</a:t>
            </a:fld>
            <a:endParaRPr lang="en-CA"/>
          </a:p>
        </p:txBody>
      </p:sp>
    </p:spTree>
    <p:extLst>
      <p:ext uri="{BB962C8B-B14F-4D97-AF65-F5344CB8AC3E}">
        <p14:creationId xmlns:p14="http://schemas.microsoft.com/office/powerpoint/2010/main" val="1902279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02B25-323B-EBF4-02A6-1A158CEFB8AD}"/>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EAA33603-7015-D2A8-9BD1-FCAE591FBE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AB4410CD-8360-D613-A08E-62ECA93C6D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9FFF965C-0D3D-FCAB-10D7-ADAC7FB9BD3E}"/>
              </a:ext>
            </a:extLst>
          </p:cNvPr>
          <p:cNvSpPr>
            <a:spLocks noGrp="1"/>
          </p:cNvSpPr>
          <p:nvPr>
            <p:ph type="dt" sz="half" idx="10"/>
          </p:nvPr>
        </p:nvSpPr>
        <p:spPr/>
        <p:txBody>
          <a:bodyPr/>
          <a:lstStyle/>
          <a:p>
            <a:fld id="{D3FE4B07-DCA5-457B-AAC3-1929576B7D6D}" type="datetime1">
              <a:rPr lang="en-CA" smtClean="0"/>
              <a:t>2026-06-14</a:t>
            </a:fld>
            <a:endParaRPr lang="en-CA"/>
          </a:p>
        </p:txBody>
      </p:sp>
      <p:sp>
        <p:nvSpPr>
          <p:cNvPr id="6" name="Footer Placeholder 5">
            <a:extLst>
              <a:ext uri="{FF2B5EF4-FFF2-40B4-BE49-F238E27FC236}">
                <a16:creationId xmlns:a16="http://schemas.microsoft.com/office/drawing/2014/main" id="{FF6A6351-AE10-1E5C-3DDA-27704789E3F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1882558B-B89B-A36F-FE97-04D549632653}"/>
              </a:ext>
            </a:extLst>
          </p:cNvPr>
          <p:cNvSpPr>
            <a:spLocks noGrp="1"/>
          </p:cNvSpPr>
          <p:nvPr>
            <p:ph type="sldNum" sz="quarter" idx="12"/>
          </p:nvPr>
        </p:nvSpPr>
        <p:spPr/>
        <p:txBody>
          <a:bodyPr/>
          <a:lstStyle/>
          <a:p>
            <a:fld id="{7CFCC6D6-C583-4246-BC95-A5027A23C697}" type="slidenum">
              <a:rPr lang="en-CA" smtClean="0"/>
              <a:t>‹#›</a:t>
            </a:fld>
            <a:endParaRPr lang="en-CA"/>
          </a:p>
        </p:txBody>
      </p:sp>
    </p:spTree>
    <p:extLst>
      <p:ext uri="{BB962C8B-B14F-4D97-AF65-F5344CB8AC3E}">
        <p14:creationId xmlns:p14="http://schemas.microsoft.com/office/powerpoint/2010/main" val="1181028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38E7B-54A1-6327-753A-F1AA9B7A2541}"/>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ABAC204-2A79-5705-DD67-3A2A16AD17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5D392B0-5A7C-88B7-D890-EF757474C24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A49F09A2-B876-6C01-8DA9-5215E49D09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05AA3CE-F3B6-0C13-CE1A-3A3C91D556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41AFDCFF-4077-7B32-A1FD-EDA2A3641D39}"/>
              </a:ext>
            </a:extLst>
          </p:cNvPr>
          <p:cNvSpPr>
            <a:spLocks noGrp="1"/>
          </p:cNvSpPr>
          <p:nvPr>
            <p:ph type="dt" sz="half" idx="10"/>
          </p:nvPr>
        </p:nvSpPr>
        <p:spPr/>
        <p:txBody>
          <a:bodyPr/>
          <a:lstStyle/>
          <a:p>
            <a:fld id="{97E70747-F240-4323-9B8F-5B0761606BAB}" type="datetime1">
              <a:rPr lang="en-CA" smtClean="0"/>
              <a:t>2026-06-14</a:t>
            </a:fld>
            <a:endParaRPr lang="en-CA"/>
          </a:p>
        </p:txBody>
      </p:sp>
      <p:sp>
        <p:nvSpPr>
          <p:cNvPr id="8" name="Footer Placeholder 7">
            <a:extLst>
              <a:ext uri="{FF2B5EF4-FFF2-40B4-BE49-F238E27FC236}">
                <a16:creationId xmlns:a16="http://schemas.microsoft.com/office/drawing/2014/main" id="{155AA6C3-D252-AB39-3825-15FE5C541AD2}"/>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5F72575C-51AE-BD22-C46F-A614CAA7D1AF}"/>
              </a:ext>
            </a:extLst>
          </p:cNvPr>
          <p:cNvSpPr>
            <a:spLocks noGrp="1"/>
          </p:cNvSpPr>
          <p:nvPr>
            <p:ph type="sldNum" sz="quarter" idx="12"/>
          </p:nvPr>
        </p:nvSpPr>
        <p:spPr/>
        <p:txBody>
          <a:bodyPr/>
          <a:lstStyle/>
          <a:p>
            <a:fld id="{7CFCC6D6-C583-4246-BC95-A5027A23C697}" type="slidenum">
              <a:rPr lang="en-CA" smtClean="0"/>
              <a:t>‹#›</a:t>
            </a:fld>
            <a:endParaRPr lang="en-CA"/>
          </a:p>
        </p:txBody>
      </p:sp>
    </p:spTree>
    <p:extLst>
      <p:ext uri="{BB962C8B-B14F-4D97-AF65-F5344CB8AC3E}">
        <p14:creationId xmlns:p14="http://schemas.microsoft.com/office/powerpoint/2010/main" val="3116824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07199-9F08-11E5-B3C8-853905001011}"/>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638696F5-2E5E-1766-77DA-D23796EAFA98}"/>
              </a:ext>
            </a:extLst>
          </p:cNvPr>
          <p:cNvSpPr>
            <a:spLocks noGrp="1"/>
          </p:cNvSpPr>
          <p:nvPr>
            <p:ph type="dt" sz="half" idx="10"/>
          </p:nvPr>
        </p:nvSpPr>
        <p:spPr/>
        <p:txBody>
          <a:bodyPr/>
          <a:lstStyle/>
          <a:p>
            <a:fld id="{91211E7B-3CD1-4A93-BF2F-6614A92C7066}" type="datetime1">
              <a:rPr lang="en-CA" smtClean="0"/>
              <a:t>2026-06-14</a:t>
            </a:fld>
            <a:endParaRPr lang="en-CA"/>
          </a:p>
        </p:txBody>
      </p:sp>
      <p:sp>
        <p:nvSpPr>
          <p:cNvPr id="4" name="Footer Placeholder 3">
            <a:extLst>
              <a:ext uri="{FF2B5EF4-FFF2-40B4-BE49-F238E27FC236}">
                <a16:creationId xmlns:a16="http://schemas.microsoft.com/office/drawing/2014/main" id="{A4DF0432-C4FA-F8F1-7F5B-419EF7EFA9C8}"/>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8249ADD7-2610-CFDB-47E1-C5FFEEBE9215}"/>
              </a:ext>
            </a:extLst>
          </p:cNvPr>
          <p:cNvSpPr>
            <a:spLocks noGrp="1"/>
          </p:cNvSpPr>
          <p:nvPr>
            <p:ph type="sldNum" sz="quarter" idx="12"/>
          </p:nvPr>
        </p:nvSpPr>
        <p:spPr/>
        <p:txBody>
          <a:bodyPr/>
          <a:lstStyle/>
          <a:p>
            <a:fld id="{7CFCC6D6-C583-4246-BC95-A5027A23C697}" type="slidenum">
              <a:rPr lang="en-CA" smtClean="0"/>
              <a:t>‹#›</a:t>
            </a:fld>
            <a:endParaRPr lang="en-CA"/>
          </a:p>
        </p:txBody>
      </p:sp>
    </p:spTree>
    <p:extLst>
      <p:ext uri="{BB962C8B-B14F-4D97-AF65-F5344CB8AC3E}">
        <p14:creationId xmlns:p14="http://schemas.microsoft.com/office/powerpoint/2010/main" val="362606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7F26DA-6AAB-DF5D-C247-327BD498F05F}"/>
              </a:ext>
            </a:extLst>
          </p:cNvPr>
          <p:cNvSpPr>
            <a:spLocks noGrp="1"/>
          </p:cNvSpPr>
          <p:nvPr>
            <p:ph type="dt" sz="half" idx="10"/>
          </p:nvPr>
        </p:nvSpPr>
        <p:spPr/>
        <p:txBody>
          <a:bodyPr/>
          <a:lstStyle/>
          <a:p>
            <a:fld id="{CD0F44EB-F113-4D15-80F5-09CEA3F0B2DF}" type="datetime1">
              <a:rPr lang="en-CA" smtClean="0"/>
              <a:t>2026-06-14</a:t>
            </a:fld>
            <a:endParaRPr lang="en-CA"/>
          </a:p>
        </p:txBody>
      </p:sp>
      <p:sp>
        <p:nvSpPr>
          <p:cNvPr id="3" name="Footer Placeholder 2">
            <a:extLst>
              <a:ext uri="{FF2B5EF4-FFF2-40B4-BE49-F238E27FC236}">
                <a16:creationId xmlns:a16="http://schemas.microsoft.com/office/drawing/2014/main" id="{37FB2488-DBA6-D4EB-EA95-37D4A4FE5F3C}"/>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A549B6A9-3B3A-B2A1-F416-D3008CF8E7C0}"/>
              </a:ext>
            </a:extLst>
          </p:cNvPr>
          <p:cNvSpPr>
            <a:spLocks noGrp="1"/>
          </p:cNvSpPr>
          <p:nvPr>
            <p:ph type="sldNum" sz="quarter" idx="12"/>
          </p:nvPr>
        </p:nvSpPr>
        <p:spPr/>
        <p:txBody>
          <a:bodyPr/>
          <a:lstStyle/>
          <a:p>
            <a:fld id="{7CFCC6D6-C583-4246-BC95-A5027A23C697}" type="slidenum">
              <a:rPr lang="en-CA" smtClean="0"/>
              <a:t>‹#›</a:t>
            </a:fld>
            <a:endParaRPr lang="en-CA"/>
          </a:p>
        </p:txBody>
      </p:sp>
    </p:spTree>
    <p:extLst>
      <p:ext uri="{BB962C8B-B14F-4D97-AF65-F5344CB8AC3E}">
        <p14:creationId xmlns:p14="http://schemas.microsoft.com/office/powerpoint/2010/main" val="922824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14319-4850-B6CD-5349-2E87DDE13B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6B8BC43E-9D4F-CA8C-9D54-C14D4C8EE9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DEBFF934-285F-2C45-E7CE-9599F4DF36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7BBC59-9E98-F15D-66F2-9C7D69752E6E}"/>
              </a:ext>
            </a:extLst>
          </p:cNvPr>
          <p:cNvSpPr>
            <a:spLocks noGrp="1"/>
          </p:cNvSpPr>
          <p:nvPr>
            <p:ph type="dt" sz="half" idx="10"/>
          </p:nvPr>
        </p:nvSpPr>
        <p:spPr/>
        <p:txBody>
          <a:bodyPr/>
          <a:lstStyle/>
          <a:p>
            <a:fld id="{933CDF05-8EC9-432A-9721-CDE0C76B4385}" type="datetime1">
              <a:rPr lang="en-CA" smtClean="0"/>
              <a:t>2026-06-14</a:t>
            </a:fld>
            <a:endParaRPr lang="en-CA"/>
          </a:p>
        </p:txBody>
      </p:sp>
      <p:sp>
        <p:nvSpPr>
          <p:cNvPr id="6" name="Footer Placeholder 5">
            <a:extLst>
              <a:ext uri="{FF2B5EF4-FFF2-40B4-BE49-F238E27FC236}">
                <a16:creationId xmlns:a16="http://schemas.microsoft.com/office/drawing/2014/main" id="{5F98D3BB-83ED-BF99-59A2-A1489F8C695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FB15FE4B-3343-AE26-AC09-A036B29D74DB}"/>
              </a:ext>
            </a:extLst>
          </p:cNvPr>
          <p:cNvSpPr>
            <a:spLocks noGrp="1"/>
          </p:cNvSpPr>
          <p:nvPr>
            <p:ph type="sldNum" sz="quarter" idx="12"/>
          </p:nvPr>
        </p:nvSpPr>
        <p:spPr/>
        <p:txBody>
          <a:bodyPr/>
          <a:lstStyle/>
          <a:p>
            <a:fld id="{7CFCC6D6-C583-4246-BC95-A5027A23C697}" type="slidenum">
              <a:rPr lang="en-CA" smtClean="0"/>
              <a:t>‹#›</a:t>
            </a:fld>
            <a:endParaRPr lang="en-CA"/>
          </a:p>
        </p:txBody>
      </p:sp>
    </p:spTree>
    <p:extLst>
      <p:ext uri="{BB962C8B-B14F-4D97-AF65-F5344CB8AC3E}">
        <p14:creationId xmlns:p14="http://schemas.microsoft.com/office/powerpoint/2010/main" val="49033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7612D-7972-0B77-81E4-FDCBA92FD5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663C7FF6-4341-E001-F35C-1514E5DDF0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483FEBA8-3966-72B2-E292-47166C7EA5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8131F7-FD56-96AE-F747-664CC722C77F}"/>
              </a:ext>
            </a:extLst>
          </p:cNvPr>
          <p:cNvSpPr>
            <a:spLocks noGrp="1"/>
          </p:cNvSpPr>
          <p:nvPr>
            <p:ph type="dt" sz="half" idx="10"/>
          </p:nvPr>
        </p:nvSpPr>
        <p:spPr/>
        <p:txBody>
          <a:bodyPr/>
          <a:lstStyle/>
          <a:p>
            <a:fld id="{1CC1D5F3-41DA-476D-B03D-9ADAC987F9F9}" type="datetime1">
              <a:rPr lang="en-CA" smtClean="0"/>
              <a:t>2026-06-14</a:t>
            </a:fld>
            <a:endParaRPr lang="en-CA"/>
          </a:p>
        </p:txBody>
      </p:sp>
      <p:sp>
        <p:nvSpPr>
          <p:cNvPr id="6" name="Footer Placeholder 5">
            <a:extLst>
              <a:ext uri="{FF2B5EF4-FFF2-40B4-BE49-F238E27FC236}">
                <a16:creationId xmlns:a16="http://schemas.microsoft.com/office/drawing/2014/main" id="{E6C7AA7C-A286-657C-CB47-A8BC91068133}"/>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77D8D8FF-99DB-8D3C-DE59-E2EBE3A7E11B}"/>
              </a:ext>
            </a:extLst>
          </p:cNvPr>
          <p:cNvSpPr>
            <a:spLocks noGrp="1"/>
          </p:cNvSpPr>
          <p:nvPr>
            <p:ph type="sldNum" sz="quarter" idx="12"/>
          </p:nvPr>
        </p:nvSpPr>
        <p:spPr/>
        <p:txBody>
          <a:bodyPr/>
          <a:lstStyle/>
          <a:p>
            <a:fld id="{7CFCC6D6-C583-4246-BC95-A5027A23C697}" type="slidenum">
              <a:rPr lang="en-CA" smtClean="0"/>
              <a:t>‹#›</a:t>
            </a:fld>
            <a:endParaRPr lang="en-CA"/>
          </a:p>
        </p:txBody>
      </p:sp>
    </p:spTree>
    <p:extLst>
      <p:ext uri="{BB962C8B-B14F-4D97-AF65-F5344CB8AC3E}">
        <p14:creationId xmlns:p14="http://schemas.microsoft.com/office/powerpoint/2010/main" val="2424554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BC9E30-673F-A1CE-5E60-270CE39347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B30E4FC6-096B-5225-0A1F-077282496A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9AF02683-F0C3-7820-5276-15C1329C98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E984B71-6463-4996-AF0F-141A58DD4288}" type="datetime1">
              <a:rPr lang="en-CA" smtClean="0"/>
              <a:t>2026-06-14</a:t>
            </a:fld>
            <a:endParaRPr lang="en-CA"/>
          </a:p>
        </p:txBody>
      </p:sp>
      <p:sp>
        <p:nvSpPr>
          <p:cNvPr id="5" name="Footer Placeholder 4">
            <a:extLst>
              <a:ext uri="{FF2B5EF4-FFF2-40B4-BE49-F238E27FC236}">
                <a16:creationId xmlns:a16="http://schemas.microsoft.com/office/drawing/2014/main" id="{14EF60A0-A594-7E7C-99BB-57021F83F5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6D63457B-4ECE-9041-A338-193E6DCD11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CFCC6D6-C583-4246-BC95-A5027A23C697}" type="slidenum">
              <a:rPr lang="en-CA" smtClean="0"/>
              <a:t>‹#›</a:t>
            </a:fld>
            <a:endParaRPr lang="en-CA"/>
          </a:p>
        </p:txBody>
      </p:sp>
    </p:spTree>
    <p:extLst>
      <p:ext uri="{BB962C8B-B14F-4D97-AF65-F5344CB8AC3E}">
        <p14:creationId xmlns:p14="http://schemas.microsoft.com/office/powerpoint/2010/main" val="1823803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AF06E-399C-385D-623A-6394B0E2557A}"/>
              </a:ext>
            </a:extLst>
          </p:cNvPr>
          <p:cNvSpPr>
            <a:spLocks noGrp="1"/>
          </p:cNvSpPr>
          <p:nvPr>
            <p:ph type="ctrTitle"/>
          </p:nvPr>
        </p:nvSpPr>
        <p:spPr/>
        <p:txBody>
          <a:bodyPr/>
          <a:lstStyle/>
          <a:p>
            <a:r>
              <a:rPr lang="en-US" dirty="0"/>
              <a:t>Title Slide</a:t>
            </a:r>
            <a:endParaRPr lang="en-CA" dirty="0"/>
          </a:p>
        </p:txBody>
      </p:sp>
      <p:sp>
        <p:nvSpPr>
          <p:cNvPr id="3" name="Subtitle 2">
            <a:extLst>
              <a:ext uri="{FF2B5EF4-FFF2-40B4-BE49-F238E27FC236}">
                <a16:creationId xmlns:a16="http://schemas.microsoft.com/office/drawing/2014/main" id="{B6B8F10C-A907-A4E4-86C4-700B2DD8AAF0}"/>
              </a:ext>
            </a:extLst>
          </p:cNvPr>
          <p:cNvSpPr>
            <a:spLocks noGrp="1"/>
          </p:cNvSpPr>
          <p:nvPr>
            <p:ph type="subTitle" idx="1"/>
          </p:nvPr>
        </p:nvSpPr>
        <p:spPr/>
        <p:txBody>
          <a:bodyPr/>
          <a:lstStyle/>
          <a:p>
            <a:r>
              <a:rPr lang="en-US" dirty="0"/>
              <a:t>Presenting </a:t>
            </a:r>
            <a:r>
              <a:rPr lang="en-US" dirty="0" err="1"/>
              <a:t>Autho</a:t>
            </a:r>
            <a:r>
              <a:rPr lang="en-CA" dirty="0"/>
              <a:t>r</a:t>
            </a:r>
          </a:p>
          <a:p>
            <a:r>
              <a:rPr lang="en-CA"/>
              <a:t>Co-Authors</a:t>
            </a:r>
            <a:endParaRPr lang="en-CA" dirty="0"/>
          </a:p>
          <a:p>
            <a:r>
              <a:rPr lang="en-CA" dirty="0"/>
              <a:t>Institution Name</a:t>
            </a:r>
            <a:endParaRPr lang="en-US" dirty="0"/>
          </a:p>
        </p:txBody>
      </p:sp>
      <p:sp>
        <p:nvSpPr>
          <p:cNvPr id="6" name="Slide Number Placeholder 5">
            <a:extLst>
              <a:ext uri="{FF2B5EF4-FFF2-40B4-BE49-F238E27FC236}">
                <a16:creationId xmlns:a16="http://schemas.microsoft.com/office/drawing/2014/main" id="{65C6EFE3-2F82-57BB-1652-40001F6314C0}"/>
              </a:ext>
            </a:extLst>
          </p:cNvPr>
          <p:cNvSpPr>
            <a:spLocks noGrp="1"/>
          </p:cNvSpPr>
          <p:nvPr>
            <p:ph type="sldNum" sz="quarter" idx="12"/>
          </p:nvPr>
        </p:nvSpPr>
        <p:spPr/>
        <p:txBody>
          <a:bodyPr/>
          <a:lstStyle/>
          <a:p>
            <a:fld id="{7CFCC6D6-C583-4246-BC95-A5027A23C697}" type="slidenum">
              <a:rPr lang="en-CA" smtClean="0"/>
              <a:t>1</a:t>
            </a:fld>
            <a:endParaRPr lang="en-CA"/>
          </a:p>
        </p:txBody>
      </p:sp>
    </p:spTree>
    <p:extLst>
      <p:ext uri="{BB962C8B-B14F-4D97-AF65-F5344CB8AC3E}">
        <p14:creationId xmlns:p14="http://schemas.microsoft.com/office/powerpoint/2010/main" val="17995036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9B1264-DC00-A20D-FF39-1FE8BDB647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F0953D-C9F3-A531-5C57-B3D78B50E740}"/>
              </a:ext>
            </a:extLst>
          </p:cNvPr>
          <p:cNvSpPr>
            <a:spLocks noGrp="1"/>
          </p:cNvSpPr>
          <p:nvPr>
            <p:ph type="title"/>
          </p:nvPr>
        </p:nvSpPr>
        <p:spPr/>
        <p:txBody>
          <a:bodyPr/>
          <a:lstStyle/>
          <a:p>
            <a:r>
              <a:rPr lang="en-US" dirty="0"/>
              <a:t>Clinical Impact</a:t>
            </a:r>
            <a:endParaRPr lang="en-CA" dirty="0"/>
          </a:p>
        </p:txBody>
      </p:sp>
      <p:sp>
        <p:nvSpPr>
          <p:cNvPr id="3" name="Content Placeholder 2">
            <a:extLst>
              <a:ext uri="{FF2B5EF4-FFF2-40B4-BE49-F238E27FC236}">
                <a16:creationId xmlns:a16="http://schemas.microsoft.com/office/drawing/2014/main" id="{160E1DDA-E052-FC74-745C-407083520DCB}"/>
              </a:ext>
            </a:extLst>
          </p:cNvPr>
          <p:cNvSpPr>
            <a:spLocks noGrp="1"/>
          </p:cNvSpPr>
          <p:nvPr>
            <p:ph idx="1"/>
          </p:nvPr>
        </p:nvSpPr>
        <p:spPr/>
        <p:txBody>
          <a:bodyPr/>
          <a:lstStyle/>
          <a:p>
            <a:pPr marL="0" indent="0">
              <a:buNone/>
            </a:pPr>
            <a:r>
              <a:rPr lang="en-CA" dirty="0"/>
              <a:t>Optional second slide continue description of clinical impact</a:t>
            </a:r>
          </a:p>
        </p:txBody>
      </p:sp>
      <p:sp>
        <p:nvSpPr>
          <p:cNvPr id="4" name="Slide Number Placeholder 3">
            <a:extLst>
              <a:ext uri="{FF2B5EF4-FFF2-40B4-BE49-F238E27FC236}">
                <a16:creationId xmlns:a16="http://schemas.microsoft.com/office/drawing/2014/main" id="{C8447513-1B08-9645-FCCB-202E86DEF17B}"/>
              </a:ext>
            </a:extLst>
          </p:cNvPr>
          <p:cNvSpPr>
            <a:spLocks noGrp="1"/>
          </p:cNvSpPr>
          <p:nvPr>
            <p:ph type="sldNum" sz="quarter" idx="12"/>
          </p:nvPr>
        </p:nvSpPr>
        <p:spPr/>
        <p:txBody>
          <a:bodyPr/>
          <a:lstStyle/>
          <a:p>
            <a:fld id="{7CFCC6D6-C583-4246-BC95-A5027A23C697}" type="slidenum">
              <a:rPr lang="en-CA" smtClean="0"/>
              <a:t>10</a:t>
            </a:fld>
            <a:endParaRPr lang="en-CA"/>
          </a:p>
        </p:txBody>
      </p:sp>
    </p:spTree>
    <p:extLst>
      <p:ext uri="{BB962C8B-B14F-4D97-AF65-F5344CB8AC3E}">
        <p14:creationId xmlns:p14="http://schemas.microsoft.com/office/powerpoint/2010/main" val="121585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A9D05-921F-B97C-442C-6829BB8FE1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2CEE8F-D2A7-96F6-9539-4764D16E79C0}"/>
              </a:ext>
            </a:extLst>
          </p:cNvPr>
          <p:cNvSpPr>
            <a:spLocks noGrp="1"/>
          </p:cNvSpPr>
          <p:nvPr>
            <p:ph type="title"/>
          </p:nvPr>
        </p:nvSpPr>
        <p:spPr/>
        <p:txBody>
          <a:bodyPr/>
          <a:lstStyle/>
          <a:p>
            <a:r>
              <a:rPr lang="en-US" dirty="0"/>
              <a:t>Limitations and Path to Adoption</a:t>
            </a:r>
            <a:endParaRPr lang="en-CA" dirty="0"/>
          </a:p>
        </p:txBody>
      </p:sp>
      <p:sp>
        <p:nvSpPr>
          <p:cNvPr id="3" name="Content Placeholder 2">
            <a:extLst>
              <a:ext uri="{FF2B5EF4-FFF2-40B4-BE49-F238E27FC236}">
                <a16:creationId xmlns:a16="http://schemas.microsoft.com/office/drawing/2014/main" id="{4131CFEA-8536-904C-6D71-38F88CB0B0D9}"/>
              </a:ext>
            </a:extLst>
          </p:cNvPr>
          <p:cNvSpPr>
            <a:spLocks noGrp="1"/>
          </p:cNvSpPr>
          <p:nvPr>
            <p:ph idx="1"/>
          </p:nvPr>
        </p:nvSpPr>
        <p:spPr/>
        <p:txBody>
          <a:bodyPr/>
          <a:lstStyle/>
          <a:p>
            <a:r>
              <a:rPr lang="en-CA" dirty="0"/>
              <a:t>Discuss the main limitations of the study and the machine learning approach. Consider factors such as dataset size, bias, generalizability to other patient populations or healthcare settings, and potential regulatory or implementation challenges. Describe what additional work is needed before the technology could be used in routine clinical practice and outline any planned validation or regulatory activities.</a:t>
            </a:r>
          </a:p>
        </p:txBody>
      </p:sp>
      <p:sp>
        <p:nvSpPr>
          <p:cNvPr id="4" name="Slide Number Placeholder 3">
            <a:extLst>
              <a:ext uri="{FF2B5EF4-FFF2-40B4-BE49-F238E27FC236}">
                <a16:creationId xmlns:a16="http://schemas.microsoft.com/office/drawing/2014/main" id="{EFD23DA6-5A4C-3492-49DD-75F8E0A96D41}"/>
              </a:ext>
            </a:extLst>
          </p:cNvPr>
          <p:cNvSpPr>
            <a:spLocks noGrp="1"/>
          </p:cNvSpPr>
          <p:nvPr>
            <p:ph type="sldNum" sz="quarter" idx="12"/>
          </p:nvPr>
        </p:nvSpPr>
        <p:spPr/>
        <p:txBody>
          <a:bodyPr/>
          <a:lstStyle/>
          <a:p>
            <a:fld id="{7CFCC6D6-C583-4246-BC95-A5027A23C697}" type="slidenum">
              <a:rPr lang="en-CA" smtClean="0"/>
              <a:t>11</a:t>
            </a:fld>
            <a:endParaRPr lang="en-CA"/>
          </a:p>
        </p:txBody>
      </p:sp>
    </p:spTree>
    <p:extLst>
      <p:ext uri="{BB962C8B-B14F-4D97-AF65-F5344CB8AC3E}">
        <p14:creationId xmlns:p14="http://schemas.microsoft.com/office/powerpoint/2010/main" val="3043903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3E89A-CBE0-42BC-8201-586725F30E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786824-753D-F507-F77F-D79E870AD9CD}"/>
              </a:ext>
            </a:extLst>
          </p:cNvPr>
          <p:cNvSpPr>
            <a:spLocks noGrp="1"/>
          </p:cNvSpPr>
          <p:nvPr>
            <p:ph type="title"/>
          </p:nvPr>
        </p:nvSpPr>
        <p:spPr/>
        <p:txBody>
          <a:bodyPr/>
          <a:lstStyle/>
          <a:p>
            <a:r>
              <a:rPr lang="en-US" dirty="0"/>
              <a:t>Conclusions and Future Work</a:t>
            </a:r>
            <a:endParaRPr lang="en-CA" dirty="0"/>
          </a:p>
        </p:txBody>
      </p:sp>
      <p:sp>
        <p:nvSpPr>
          <p:cNvPr id="3" name="Content Placeholder 2">
            <a:extLst>
              <a:ext uri="{FF2B5EF4-FFF2-40B4-BE49-F238E27FC236}">
                <a16:creationId xmlns:a16="http://schemas.microsoft.com/office/drawing/2014/main" id="{42D1CB03-5B19-993C-C64C-1B36AE890C11}"/>
              </a:ext>
            </a:extLst>
          </p:cNvPr>
          <p:cNvSpPr>
            <a:spLocks noGrp="1"/>
          </p:cNvSpPr>
          <p:nvPr>
            <p:ph idx="1"/>
          </p:nvPr>
        </p:nvSpPr>
        <p:spPr/>
        <p:txBody>
          <a:bodyPr/>
          <a:lstStyle/>
          <a:p>
            <a:r>
              <a:rPr lang="en-CA" dirty="0"/>
              <a:t>Summarize the key takeaways from your research and the potential impact of the proposed solution. Highlight the most important findings and their relevance to healthcare. Conclude by discussing future research directions, planned improvements to the model, opportunities for clinical validation, or potential expansion to new applications and patient populations.</a:t>
            </a:r>
          </a:p>
        </p:txBody>
      </p:sp>
      <p:sp>
        <p:nvSpPr>
          <p:cNvPr id="4" name="Slide Number Placeholder 3">
            <a:extLst>
              <a:ext uri="{FF2B5EF4-FFF2-40B4-BE49-F238E27FC236}">
                <a16:creationId xmlns:a16="http://schemas.microsoft.com/office/drawing/2014/main" id="{0E1036AE-F925-3A22-DCFE-BB14D0742793}"/>
              </a:ext>
            </a:extLst>
          </p:cNvPr>
          <p:cNvSpPr>
            <a:spLocks noGrp="1"/>
          </p:cNvSpPr>
          <p:nvPr>
            <p:ph type="sldNum" sz="quarter" idx="12"/>
          </p:nvPr>
        </p:nvSpPr>
        <p:spPr/>
        <p:txBody>
          <a:bodyPr/>
          <a:lstStyle/>
          <a:p>
            <a:fld id="{7CFCC6D6-C583-4246-BC95-A5027A23C697}" type="slidenum">
              <a:rPr lang="en-CA" smtClean="0"/>
              <a:t>12</a:t>
            </a:fld>
            <a:endParaRPr lang="en-CA"/>
          </a:p>
        </p:txBody>
      </p:sp>
    </p:spTree>
    <p:extLst>
      <p:ext uri="{BB962C8B-B14F-4D97-AF65-F5344CB8AC3E}">
        <p14:creationId xmlns:p14="http://schemas.microsoft.com/office/powerpoint/2010/main" val="18745575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8D6218-0353-01FF-B221-3448A5968F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24134C-2F51-6A68-2A20-BC91E083D600}"/>
              </a:ext>
            </a:extLst>
          </p:cNvPr>
          <p:cNvSpPr>
            <a:spLocks noGrp="1"/>
          </p:cNvSpPr>
          <p:nvPr>
            <p:ph type="title"/>
          </p:nvPr>
        </p:nvSpPr>
        <p:spPr/>
        <p:txBody>
          <a:bodyPr/>
          <a:lstStyle/>
          <a:p>
            <a:r>
              <a:rPr lang="en-US" dirty="0"/>
              <a:t>Collaboration Opportunities</a:t>
            </a:r>
            <a:endParaRPr lang="en-CA" dirty="0"/>
          </a:p>
        </p:txBody>
      </p:sp>
      <p:sp>
        <p:nvSpPr>
          <p:cNvPr id="3" name="Content Placeholder 2">
            <a:extLst>
              <a:ext uri="{FF2B5EF4-FFF2-40B4-BE49-F238E27FC236}">
                <a16:creationId xmlns:a16="http://schemas.microsoft.com/office/drawing/2014/main" id="{EA320482-CA95-5149-62F1-7D2566294167}"/>
              </a:ext>
            </a:extLst>
          </p:cNvPr>
          <p:cNvSpPr>
            <a:spLocks noGrp="1"/>
          </p:cNvSpPr>
          <p:nvPr>
            <p:ph idx="1"/>
          </p:nvPr>
        </p:nvSpPr>
        <p:spPr/>
        <p:txBody>
          <a:bodyPr/>
          <a:lstStyle/>
          <a:p>
            <a:r>
              <a:rPr lang="en-CA" dirty="0"/>
              <a:t>An open invitation slide describing how the </a:t>
            </a:r>
            <a:r>
              <a:rPr lang="en-CA" dirty="0" err="1"/>
              <a:t>MaLMIC</a:t>
            </a:r>
            <a:r>
              <a:rPr lang="en-CA" dirty="0"/>
              <a:t> community could partner with the lab, such as through data sharing agreements, external model validation, refinement of the ML pipeline, or expansion to additional clinical sites or imaging modalities.</a:t>
            </a:r>
          </a:p>
        </p:txBody>
      </p:sp>
      <p:sp>
        <p:nvSpPr>
          <p:cNvPr id="4" name="Slide Number Placeholder 3">
            <a:extLst>
              <a:ext uri="{FF2B5EF4-FFF2-40B4-BE49-F238E27FC236}">
                <a16:creationId xmlns:a16="http://schemas.microsoft.com/office/drawing/2014/main" id="{C4D59F5E-A703-8FAF-B985-24605CBEA28C}"/>
              </a:ext>
            </a:extLst>
          </p:cNvPr>
          <p:cNvSpPr>
            <a:spLocks noGrp="1"/>
          </p:cNvSpPr>
          <p:nvPr>
            <p:ph type="sldNum" sz="quarter" idx="12"/>
          </p:nvPr>
        </p:nvSpPr>
        <p:spPr/>
        <p:txBody>
          <a:bodyPr/>
          <a:lstStyle/>
          <a:p>
            <a:fld id="{7CFCC6D6-C583-4246-BC95-A5027A23C697}" type="slidenum">
              <a:rPr lang="en-CA" smtClean="0"/>
              <a:t>13</a:t>
            </a:fld>
            <a:endParaRPr lang="en-CA"/>
          </a:p>
        </p:txBody>
      </p:sp>
    </p:spTree>
    <p:extLst>
      <p:ext uri="{BB962C8B-B14F-4D97-AF65-F5344CB8AC3E}">
        <p14:creationId xmlns:p14="http://schemas.microsoft.com/office/powerpoint/2010/main" val="21356578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1593AC-E73A-FE23-4427-E187F779F0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9FCCBF-394F-4D96-9770-D3EB53427B05}"/>
              </a:ext>
            </a:extLst>
          </p:cNvPr>
          <p:cNvSpPr>
            <a:spLocks noGrp="1"/>
          </p:cNvSpPr>
          <p:nvPr>
            <p:ph type="title"/>
          </p:nvPr>
        </p:nvSpPr>
        <p:spPr/>
        <p:txBody>
          <a:bodyPr/>
          <a:lstStyle/>
          <a:p>
            <a:r>
              <a:rPr lang="en-US" dirty="0"/>
              <a:t>Acknowledgements</a:t>
            </a:r>
            <a:endParaRPr lang="en-CA" dirty="0"/>
          </a:p>
        </p:txBody>
      </p:sp>
      <p:sp>
        <p:nvSpPr>
          <p:cNvPr id="3" name="Content Placeholder 2">
            <a:extLst>
              <a:ext uri="{FF2B5EF4-FFF2-40B4-BE49-F238E27FC236}">
                <a16:creationId xmlns:a16="http://schemas.microsoft.com/office/drawing/2014/main" id="{A5599926-7AF0-BA7F-E722-C7BCA41C08C1}"/>
              </a:ext>
            </a:extLst>
          </p:cNvPr>
          <p:cNvSpPr>
            <a:spLocks noGrp="1"/>
          </p:cNvSpPr>
          <p:nvPr>
            <p:ph idx="1"/>
          </p:nvPr>
        </p:nvSpPr>
        <p:spPr/>
        <p:txBody>
          <a:bodyPr/>
          <a:lstStyle/>
          <a:p>
            <a:endParaRPr lang="en-CA" dirty="0"/>
          </a:p>
        </p:txBody>
      </p:sp>
      <p:sp>
        <p:nvSpPr>
          <p:cNvPr id="4" name="Slide Number Placeholder 3">
            <a:extLst>
              <a:ext uri="{FF2B5EF4-FFF2-40B4-BE49-F238E27FC236}">
                <a16:creationId xmlns:a16="http://schemas.microsoft.com/office/drawing/2014/main" id="{86C2A2C9-8646-AC55-CF4A-0414CB5E6304}"/>
              </a:ext>
            </a:extLst>
          </p:cNvPr>
          <p:cNvSpPr>
            <a:spLocks noGrp="1"/>
          </p:cNvSpPr>
          <p:nvPr>
            <p:ph type="sldNum" sz="quarter" idx="12"/>
          </p:nvPr>
        </p:nvSpPr>
        <p:spPr/>
        <p:txBody>
          <a:bodyPr/>
          <a:lstStyle/>
          <a:p>
            <a:fld id="{7CFCC6D6-C583-4246-BC95-A5027A23C697}" type="slidenum">
              <a:rPr lang="en-CA" smtClean="0"/>
              <a:t>14</a:t>
            </a:fld>
            <a:endParaRPr lang="en-CA"/>
          </a:p>
        </p:txBody>
      </p:sp>
    </p:spTree>
    <p:extLst>
      <p:ext uri="{BB962C8B-B14F-4D97-AF65-F5344CB8AC3E}">
        <p14:creationId xmlns:p14="http://schemas.microsoft.com/office/powerpoint/2010/main" val="290224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7317D-FA6C-4187-806F-23D13FA74367}"/>
              </a:ext>
            </a:extLst>
          </p:cNvPr>
          <p:cNvSpPr>
            <a:spLocks noGrp="1"/>
          </p:cNvSpPr>
          <p:nvPr>
            <p:ph type="title"/>
          </p:nvPr>
        </p:nvSpPr>
        <p:spPr/>
        <p:txBody>
          <a:bodyPr/>
          <a:lstStyle/>
          <a:p>
            <a:r>
              <a:rPr lang="en-US" dirty="0"/>
              <a:t>AI Acknowledgement</a:t>
            </a:r>
            <a:endParaRPr lang="en-CA" dirty="0"/>
          </a:p>
        </p:txBody>
      </p:sp>
      <p:sp>
        <p:nvSpPr>
          <p:cNvPr id="3" name="Content Placeholder 2">
            <a:extLst>
              <a:ext uri="{FF2B5EF4-FFF2-40B4-BE49-F238E27FC236}">
                <a16:creationId xmlns:a16="http://schemas.microsoft.com/office/drawing/2014/main" id="{A88C7DD7-7D91-8600-66CF-74D64F370B0E}"/>
              </a:ext>
            </a:extLst>
          </p:cNvPr>
          <p:cNvSpPr>
            <a:spLocks noGrp="1"/>
          </p:cNvSpPr>
          <p:nvPr>
            <p:ph idx="1"/>
          </p:nvPr>
        </p:nvSpPr>
        <p:spPr/>
        <p:txBody>
          <a:bodyPr/>
          <a:lstStyle/>
          <a:p>
            <a:endParaRPr lang="en-CA"/>
          </a:p>
        </p:txBody>
      </p:sp>
      <p:sp>
        <p:nvSpPr>
          <p:cNvPr id="4" name="Slide Number Placeholder 3">
            <a:extLst>
              <a:ext uri="{FF2B5EF4-FFF2-40B4-BE49-F238E27FC236}">
                <a16:creationId xmlns:a16="http://schemas.microsoft.com/office/drawing/2014/main" id="{8E4A450F-4EC2-EF23-9AA0-F4F76DCBF643}"/>
              </a:ext>
            </a:extLst>
          </p:cNvPr>
          <p:cNvSpPr>
            <a:spLocks noGrp="1"/>
          </p:cNvSpPr>
          <p:nvPr>
            <p:ph type="sldNum" sz="quarter" idx="12"/>
          </p:nvPr>
        </p:nvSpPr>
        <p:spPr/>
        <p:txBody>
          <a:bodyPr/>
          <a:lstStyle/>
          <a:p>
            <a:fld id="{7CFCC6D6-C583-4246-BC95-A5027A23C697}" type="slidenum">
              <a:rPr lang="en-CA" smtClean="0"/>
              <a:t>2</a:t>
            </a:fld>
            <a:endParaRPr lang="en-CA"/>
          </a:p>
        </p:txBody>
      </p:sp>
    </p:spTree>
    <p:extLst>
      <p:ext uri="{BB962C8B-B14F-4D97-AF65-F5344CB8AC3E}">
        <p14:creationId xmlns:p14="http://schemas.microsoft.com/office/powerpoint/2010/main" val="1059501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34AEA1-52E1-BDAB-10F4-AC0C0C5D17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D34022-C1E8-5F49-76E5-3B8B13C97A68}"/>
              </a:ext>
            </a:extLst>
          </p:cNvPr>
          <p:cNvSpPr>
            <a:spLocks noGrp="1"/>
          </p:cNvSpPr>
          <p:nvPr>
            <p:ph type="title"/>
          </p:nvPr>
        </p:nvSpPr>
        <p:spPr/>
        <p:txBody>
          <a:bodyPr/>
          <a:lstStyle/>
          <a:p>
            <a:r>
              <a:rPr lang="en-US" dirty="0"/>
              <a:t>Clinical Problem</a:t>
            </a:r>
            <a:endParaRPr lang="en-CA" dirty="0"/>
          </a:p>
        </p:txBody>
      </p:sp>
      <p:sp>
        <p:nvSpPr>
          <p:cNvPr id="3" name="Content Placeholder 2">
            <a:extLst>
              <a:ext uri="{FF2B5EF4-FFF2-40B4-BE49-F238E27FC236}">
                <a16:creationId xmlns:a16="http://schemas.microsoft.com/office/drawing/2014/main" id="{D638E5E7-E966-E79F-9485-E52CD526DBCD}"/>
              </a:ext>
            </a:extLst>
          </p:cNvPr>
          <p:cNvSpPr>
            <a:spLocks noGrp="1"/>
          </p:cNvSpPr>
          <p:nvPr>
            <p:ph idx="1"/>
          </p:nvPr>
        </p:nvSpPr>
        <p:spPr/>
        <p:txBody>
          <a:bodyPr/>
          <a:lstStyle/>
          <a:p>
            <a:r>
              <a:rPr lang="en-CA" dirty="0"/>
              <a:t>The unmet need, patient population, and why current approaches fall short.</a:t>
            </a:r>
          </a:p>
        </p:txBody>
      </p:sp>
      <p:sp>
        <p:nvSpPr>
          <p:cNvPr id="4" name="Slide Number Placeholder 3">
            <a:extLst>
              <a:ext uri="{FF2B5EF4-FFF2-40B4-BE49-F238E27FC236}">
                <a16:creationId xmlns:a16="http://schemas.microsoft.com/office/drawing/2014/main" id="{70FA838C-42A2-B425-2205-5367AB090429}"/>
              </a:ext>
            </a:extLst>
          </p:cNvPr>
          <p:cNvSpPr>
            <a:spLocks noGrp="1"/>
          </p:cNvSpPr>
          <p:nvPr>
            <p:ph type="sldNum" sz="quarter" idx="12"/>
          </p:nvPr>
        </p:nvSpPr>
        <p:spPr/>
        <p:txBody>
          <a:bodyPr/>
          <a:lstStyle/>
          <a:p>
            <a:fld id="{7CFCC6D6-C583-4246-BC95-A5027A23C697}" type="slidenum">
              <a:rPr lang="en-CA" smtClean="0"/>
              <a:t>3</a:t>
            </a:fld>
            <a:endParaRPr lang="en-CA"/>
          </a:p>
        </p:txBody>
      </p:sp>
    </p:spTree>
    <p:extLst>
      <p:ext uri="{BB962C8B-B14F-4D97-AF65-F5344CB8AC3E}">
        <p14:creationId xmlns:p14="http://schemas.microsoft.com/office/powerpoint/2010/main" val="3418671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06B84-6919-81EA-D401-9362D4B24A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936DA7-0A60-363E-5116-A1668A7D793B}"/>
              </a:ext>
            </a:extLst>
          </p:cNvPr>
          <p:cNvSpPr>
            <a:spLocks noGrp="1"/>
          </p:cNvSpPr>
          <p:nvPr>
            <p:ph type="title"/>
          </p:nvPr>
        </p:nvSpPr>
        <p:spPr/>
        <p:txBody>
          <a:bodyPr/>
          <a:lstStyle/>
          <a:p>
            <a:r>
              <a:rPr lang="en-US" dirty="0"/>
              <a:t>Clinical Problem</a:t>
            </a:r>
            <a:endParaRPr lang="en-CA" dirty="0"/>
          </a:p>
        </p:txBody>
      </p:sp>
      <p:sp>
        <p:nvSpPr>
          <p:cNvPr id="3" name="Content Placeholder 2">
            <a:extLst>
              <a:ext uri="{FF2B5EF4-FFF2-40B4-BE49-F238E27FC236}">
                <a16:creationId xmlns:a16="http://schemas.microsoft.com/office/drawing/2014/main" id="{DF273664-0BBB-7178-272D-09EF4CB8A927}"/>
              </a:ext>
            </a:extLst>
          </p:cNvPr>
          <p:cNvSpPr>
            <a:spLocks noGrp="1"/>
          </p:cNvSpPr>
          <p:nvPr>
            <p:ph idx="1"/>
          </p:nvPr>
        </p:nvSpPr>
        <p:spPr/>
        <p:txBody>
          <a:bodyPr/>
          <a:lstStyle/>
          <a:p>
            <a:pPr marL="0" indent="0">
              <a:buNone/>
            </a:pPr>
            <a:r>
              <a:rPr lang="en-CA" dirty="0"/>
              <a:t>Optional second slide to continue description of the clinical problem</a:t>
            </a:r>
          </a:p>
        </p:txBody>
      </p:sp>
      <p:sp>
        <p:nvSpPr>
          <p:cNvPr id="4" name="Slide Number Placeholder 3">
            <a:extLst>
              <a:ext uri="{FF2B5EF4-FFF2-40B4-BE49-F238E27FC236}">
                <a16:creationId xmlns:a16="http://schemas.microsoft.com/office/drawing/2014/main" id="{BDE94A67-182E-E89E-CA9F-97F06106F561}"/>
              </a:ext>
            </a:extLst>
          </p:cNvPr>
          <p:cNvSpPr>
            <a:spLocks noGrp="1"/>
          </p:cNvSpPr>
          <p:nvPr>
            <p:ph type="sldNum" sz="quarter" idx="12"/>
          </p:nvPr>
        </p:nvSpPr>
        <p:spPr/>
        <p:txBody>
          <a:bodyPr/>
          <a:lstStyle/>
          <a:p>
            <a:fld id="{7CFCC6D6-C583-4246-BC95-A5027A23C697}" type="slidenum">
              <a:rPr lang="en-CA" smtClean="0"/>
              <a:t>4</a:t>
            </a:fld>
            <a:endParaRPr lang="en-CA"/>
          </a:p>
        </p:txBody>
      </p:sp>
    </p:spTree>
    <p:extLst>
      <p:ext uri="{BB962C8B-B14F-4D97-AF65-F5344CB8AC3E}">
        <p14:creationId xmlns:p14="http://schemas.microsoft.com/office/powerpoint/2010/main" val="3743933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69795A-48E7-B1C9-E9FA-2F3910668A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6A8EB6-FA85-1066-2BA2-0DF1647EA52D}"/>
              </a:ext>
            </a:extLst>
          </p:cNvPr>
          <p:cNvSpPr>
            <a:spLocks noGrp="1"/>
          </p:cNvSpPr>
          <p:nvPr>
            <p:ph type="title"/>
          </p:nvPr>
        </p:nvSpPr>
        <p:spPr/>
        <p:txBody>
          <a:bodyPr/>
          <a:lstStyle/>
          <a:p>
            <a:r>
              <a:rPr lang="en-US" dirty="0"/>
              <a:t>ML Model Description</a:t>
            </a:r>
            <a:endParaRPr lang="en-CA" dirty="0"/>
          </a:p>
        </p:txBody>
      </p:sp>
      <p:sp>
        <p:nvSpPr>
          <p:cNvPr id="3" name="Content Placeholder 2">
            <a:extLst>
              <a:ext uri="{FF2B5EF4-FFF2-40B4-BE49-F238E27FC236}">
                <a16:creationId xmlns:a16="http://schemas.microsoft.com/office/drawing/2014/main" id="{BE29DC80-0699-0059-5A8A-D6E95F63FA5A}"/>
              </a:ext>
            </a:extLst>
          </p:cNvPr>
          <p:cNvSpPr>
            <a:spLocks noGrp="1"/>
          </p:cNvSpPr>
          <p:nvPr>
            <p:ph idx="1"/>
          </p:nvPr>
        </p:nvSpPr>
        <p:spPr/>
        <p:txBody>
          <a:bodyPr/>
          <a:lstStyle/>
          <a:p>
            <a:r>
              <a:rPr lang="en-CA" dirty="0"/>
              <a:t>Provide a high-level overview of your machine learning solution using language that can be understood by a broad audience. Focus on what the model does, what information it uses as input, and what outputs it generates. Explain how the model supports clinical decision-making or improves an existing process. Avoid technical details such as model architecture, hyperparameter tuning, or training procedures unless they are necessary for understanding the concept.</a:t>
            </a:r>
          </a:p>
        </p:txBody>
      </p:sp>
      <p:sp>
        <p:nvSpPr>
          <p:cNvPr id="4" name="Slide Number Placeholder 3">
            <a:extLst>
              <a:ext uri="{FF2B5EF4-FFF2-40B4-BE49-F238E27FC236}">
                <a16:creationId xmlns:a16="http://schemas.microsoft.com/office/drawing/2014/main" id="{0925A8C9-A9BC-6BB2-439E-DC2B88523C3A}"/>
              </a:ext>
            </a:extLst>
          </p:cNvPr>
          <p:cNvSpPr>
            <a:spLocks noGrp="1"/>
          </p:cNvSpPr>
          <p:nvPr>
            <p:ph type="sldNum" sz="quarter" idx="12"/>
          </p:nvPr>
        </p:nvSpPr>
        <p:spPr/>
        <p:txBody>
          <a:bodyPr/>
          <a:lstStyle/>
          <a:p>
            <a:fld id="{7CFCC6D6-C583-4246-BC95-A5027A23C697}" type="slidenum">
              <a:rPr lang="en-CA" smtClean="0"/>
              <a:t>5</a:t>
            </a:fld>
            <a:endParaRPr lang="en-CA"/>
          </a:p>
        </p:txBody>
      </p:sp>
    </p:spTree>
    <p:extLst>
      <p:ext uri="{BB962C8B-B14F-4D97-AF65-F5344CB8AC3E}">
        <p14:creationId xmlns:p14="http://schemas.microsoft.com/office/powerpoint/2010/main" val="474772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B32E06-2DBE-6F95-B469-FB4A4D5111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69B48C-8006-B592-D8FD-287541E93B8F}"/>
              </a:ext>
            </a:extLst>
          </p:cNvPr>
          <p:cNvSpPr>
            <a:spLocks noGrp="1"/>
          </p:cNvSpPr>
          <p:nvPr>
            <p:ph type="title"/>
          </p:nvPr>
        </p:nvSpPr>
        <p:spPr/>
        <p:txBody>
          <a:bodyPr/>
          <a:lstStyle/>
          <a:p>
            <a:r>
              <a:rPr lang="en-US" dirty="0"/>
              <a:t>ML Model Description</a:t>
            </a:r>
            <a:endParaRPr lang="en-CA" dirty="0"/>
          </a:p>
        </p:txBody>
      </p:sp>
      <p:sp>
        <p:nvSpPr>
          <p:cNvPr id="3" name="Content Placeholder 2">
            <a:extLst>
              <a:ext uri="{FF2B5EF4-FFF2-40B4-BE49-F238E27FC236}">
                <a16:creationId xmlns:a16="http://schemas.microsoft.com/office/drawing/2014/main" id="{87287C85-F294-97D7-8605-289D29277B82}"/>
              </a:ext>
            </a:extLst>
          </p:cNvPr>
          <p:cNvSpPr>
            <a:spLocks noGrp="1"/>
          </p:cNvSpPr>
          <p:nvPr>
            <p:ph idx="1"/>
          </p:nvPr>
        </p:nvSpPr>
        <p:spPr/>
        <p:txBody>
          <a:bodyPr/>
          <a:lstStyle/>
          <a:p>
            <a:pPr marL="0" indent="0">
              <a:buNone/>
            </a:pPr>
            <a:r>
              <a:rPr lang="en-CA" dirty="0"/>
              <a:t>Second slide to continue description of ML model</a:t>
            </a:r>
          </a:p>
        </p:txBody>
      </p:sp>
      <p:sp>
        <p:nvSpPr>
          <p:cNvPr id="4" name="Slide Number Placeholder 3">
            <a:extLst>
              <a:ext uri="{FF2B5EF4-FFF2-40B4-BE49-F238E27FC236}">
                <a16:creationId xmlns:a16="http://schemas.microsoft.com/office/drawing/2014/main" id="{54AACDB8-D359-3318-FFDA-95436C66674A}"/>
              </a:ext>
            </a:extLst>
          </p:cNvPr>
          <p:cNvSpPr>
            <a:spLocks noGrp="1"/>
          </p:cNvSpPr>
          <p:nvPr>
            <p:ph type="sldNum" sz="quarter" idx="12"/>
          </p:nvPr>
        </p:nvSpPr>
        <p:spPr/>
        <p:txBody>
          <a:bodyPr/>
          <a:lstStyle/>
          <a:p>
            <a:fld id="{7CFCC6D6-C583-4246-BC95-A5027A23C697}" type="slidenum">
              <a:rPr lang="en-CA" smtClean="0"/>
              <a:t>6</a:t>
            </a:fld>
            <a:endParaRPr lang="en-CA"/>
          </a:p>
        </p:txBody>
      </p:sp>
    </p:spTree>
    <p:extLst>
      <p:ext uri="{BB962C8B-B14F-4D97-AF65-F5344CB8AC3E}">
        <p14:creationId xmlns:p14="http://schemas.microsoft.com/office/powerpoint/2010/main" val="4105184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7FDB0-AF74-B9B5-74B5-36D2600B72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6D0F5E-F5EA-4267-E8C7-22706DA90EB9}"/>
              </a:ext>
            </a:extLst>
          </p:cNvPr>
          <p:cNvSpPr>
            <a:spLocks noGrp="1"/>
          </p:cNvSpPr>
          <p:nvPr>
            <p:ph type="title"/>
          </p:nvPr>
        </p:nvSpPr>
        <p:spPr/>
        <p:txBody>
          <a:bodyPr/>
          <a:lstStyle/>
          <a:p>
            <a:r>
              <a:rPr lang="en-US" dirty="0"/>
              <a:t>Evaluation and Results</a:t>
            </a:r>
            <a:endParaRPr lang="en-CA" dirty="0"/>
          </a:p>
        </p:txBody>
      </p:sp>
      <p:sp>
        <p:nvSpPr>
          <p:cNvPr id="3" name="Content Placeholder 2">
            <a:extLst>
              <a:ext uri="{FF2B5EF4-FFF2-40B4-BE49-F238E27FC236}">
                <a16:creationId xmlns:a16="http://schemas.microsoft.com/office/drawing/2014/main" id="{233BD094-810D-B313-2839-F832F0287D12}"/>
              </a:ext>
            </a:extLst>
          </p:cNvPr>
          <p:cNvSpPr>
            <a:spLocks noGrp="1"/>
          </p:cNvSpPr>
          <p:nvPr>
            <p:ph idx="1"/>
          </p:nvPr>
        </p:nvSpPr>
        <p:spPr/>
        <p:txBody>
          <a:bodyPr/>
          <a:lstStyle/>
          <a:p>
            <a:r>
              <a:rPr lang="en-CA" dirty="0"/>
              <a:t>Summarize how the model was tested and evaluated. Present the key findings of your study, emphasizing outcomes that are meaningful to clinicians and healthcare stakeholders. Technical performance metrics may be included but should be accompanied by a plain-language interpretation</a:t>
            </a:r>
          </a:p>
        </p:txBody>
      </p:sp>
      <p:sp>
        <p:nvSpPr>
          <p:cNvPr id="4" name="Slide Number Placeholder 3">
            <a:extLst>
              <a:ext uri="{FF2B5EF4-FFF2-40B4-BE49-F238E27FC236}">
                <a16:creationId xmlns:a16="http://schemas.microsoft.com/office/drawing/2014/main" id="{20B01DDE-8597-E182-8DF6-3ABEDA6BF388}"/>
              </a:ext>
            </a:extLst>
          </p:cNvPr>
          <p:cNvSpPr>
            <a:spLocks noGrp="1"/>
          </p:cNvSpPr>
          <p:nvPr>
            <p:ph type="sldNum" sz="quarter" idx="12"/>
          </p:nvPr>
        </p:nvSpPr>
        <p:spPr/>
        <p:txBody>
          <a:bodyPr/>
          <a:lstStyle/>
          <a:p>
            <a:fld id="{7CFCC6D6-C583-4246-BC95-A5027A23C697}" type="slidenum">
              <a:rPr lang="en-CA" smtClean="0"/>
              <a:t>7</a:t>
            </a:fld>
            <a:endParaRPr lang="en-CA"/>
          </a:p>
        </p:txBody>
      </p:sp>
    </p:spTree>
    <p:extLst>
      <p:ext uri="{BB962C8B-B14F-4D97-AF65-F5344CB8AC3E}">
        <p14:creationId xmlns:p14="http://schemas.microsoft.com/office/powerpoint/2010/main" val="1925424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87A0FB-5FE1-CE1D-564B-C065640B30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D8AC17-245F-6C63-ED0B-D38BD4884562}"/>
              </a:ext>
            </a:extLst>
          </p:cNvPr>
          <p:cNvSpPr>
            <a:spLocks noGrp="1"/>
          </p:cNvSpPr>
          <p:nvPr>
            <p:ph type="title"/>
          </p:nvPr>
        </p:nvSpPr>
        <p:spPr/>
        <p:txBody>
          <a:bodyPr/>
          <a:lstStyle/>
          <a:p>
            <a:r>
              <a:rPr lang="en-US" dirty="0"/>
              <a:t>Evaluation and Results</a:t>
            </a:r>
            <a:endParaRPr lang="en-CA" dirty="0"/>
          </a:p>
        </p:txBody>
      </p:sp>
      <p:sp>
        <p:nvSpPr>
          <p:cNvPr id="3" name="Content Placeholder 2">
            <a:extLst>
              <a:ext uri="{FF2B5EF4-FFF2-40B4-BE49-F238E27FC236}">
                <a16:creationId xmlns:a16="http://schemas.microsoft.com/office/drawing/2014/main" id="{563DE0E6-29B2-F0BE-C8E8-81C8CF6BBF34}"/>
              </a:ext>
            </a:extLst>
          </p:cNvPr>
          <p:cNvSpPr>
            <a:spLocks noGrp="1"/>
          </p:cNvSpPr>
          <p:nvPr>
            <p:ph idx="1"/>
          </p:nvPr>
        </p:nvSpPr>
        <p:spPr/>
        <p:txBody>
          <a:bodyPr/>
          <a:lstStyle/>
          <a:p>
            <a:pPr marL="0" indent="0">
              <a:buNone/>
            </a:pPr>
            <a:r>
              <a:rPr lang="en-CA" dirty="0"/>
              <a:t>Second slide to continue description of evaluation and results</a:t>
            </a:r>
          </a:p>
        </p:txBody>
      </p:sp>
      <p:sp>
        <p:nvSpPr>
          <p:cNvPr id="4" name="Slide Number Placeholder 3">
            <a:extLst>
              <a:ext uri="{FF2B5EF4-FFF2-40B4-BE49-F238E27FC236}">
                <a16:creationId xmlns:a16="http://schemas.microsoft.com/office/drawing/2014/main" id="{BD74DD03-B180-B008-F3B8-F924C34312F7}"/>
              </a:ext>
            </a:extLst>
          </p:cNvPr>
          <p:cNvSpPr>
            <a:spLocks noGrp="1"/>
          </p:cNvSpPr>
          <p:nvPr>
            <p:ph type="sldNum" sz="quarter" idx="12"/>
          </p:nvPr>
        </p:nvSpPr>
        <p:spPr/>
        <p:txBody>
          <a:bodyPr/>
          <a:lstStyle/>
          <a:p>
            <a:fld id="{7CFCC6D6-C583-4246-BC95-A5027A23C697}" type="slidenum">
              <a:rPr lang="en-CA" smtClean="0"/>
              <a:t>8</a:t>
            </a:fld>
            <a:endParaRPr lang="en-CA"/>
          </a:p>
        </p:txBody>
      </p:sp>
    </p:spTree>
    <p:extLst>
      <p:ext uri="{BB962C8B-B14F-4D97-AF65-F5344CB8AC3E}">
        <p14:creationId xmlns:p14="http://schemas.microsoft.com/office/powerpoint/2010/main" val="712805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A4495A-C875-29FC-D508-55745E7ADA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D4A578-BD44-25FE-837B-B236A819D859}"/>
              </a:ext>
            </a:extLst>
          </p:cNvPr>
          <p:cNvSpPr>
            <a:spLocks noGrp="1"/>
          </p:cNvSpPr>
          <p:nvPr>
            <p:ph type="title"/>
          </p:nvPr>
        </p:nvSpPr>
        <p:spPr/>
        <p:txBody>
          <a:bodyPr/>
          <a:lstStyle/>
          <a:p>
            <a:r>
              <a:rPr lang="en-US" dirty="0"/>
              <a:t>Clinical Impact</a:t>
            </a:r>
            <a:endParaRPr lang="en-CA" dirty="0"/>
          </a:p>
        </p:txBody>
      </p:sp>
      <p:sp>
        <p:nvSpPr>
          <p:cNvPr id="3" name="Content Placeholder 2">
            <a:extLst>
              <a:ext uri="{FF2B5EF4-FFF2-40B4-BE49-F238E27FC236}">
                <a16:creationId xmlns:a16="http://schemas.microsoft.com/office/drawing/2014/main" id="{4940F38F-DFFC-45AA-23DB-D10E006B8601}"/>
              </a:ext>
            </a:extLst>
          </p:cNvPr>
          <p:cNvSpPr>
            <a:spLocks noGrp="1"/>
          </p:cNvSpPr>
          <p:nvPr>
            <p:ph idx="1"/>
          </p:nvPr>
        </p:nvSpPr>
        <p:spPr/>
        <p:txBody>
          <a:bodyPr/>
          <a:lstStyle/>
          <a:p>
            <a:r>
              <a:rPr lang="en-CA" dirty="0"/>
              <a:t>Slide describing translation of results into clinically meaningful terms: effect on workflow, diagnostic accuracy relative to current standard of care, patient outcomes, time savings, or equity considerations. </a:t>
            </a:r>
          </a:p>
        </p:txBody>
      </p:sp>
      <p:sp>
        <p:nvSpPr>
          <p:cNvPr id="4" name="Slide Number Placeholder 3">
            <a:extLst>
              <a:ext uri="{FF2B5EF4-FFF2-40B4-BE49-F238E27FC236}">
                <a16:creationId xmlns:a16="http://schemas.microsoft.com/office/drawing/2014/main" id="{0738225F-FB63-8A9C-EFE3-673647F3706C}"/>
              </a:ext>
            </a:extLst>
          </p:cNvPr>
          <p:cNvSpPr>
            <a:spLocks noGrp="1"/>
          </p:cNvSpPr>
          <p:nvPr>
            <p:ph type="sldNum" sz="quarter" idx="12"/>
          </p:nvPr>
        </p:nvSpPr>
        <p:spPr/>
        <p:txBody>
          <a:bodyPr/>
          <a:lstStyle/>
          <a:p>
            <a:fld id="{7CFCC6D6-C583-4246-BC95-A5027A23C697}" type="slidenum">
              <a:rPr lang="en-CA" smtClean="0"/>
              <a:t>9</a:t>
            </a:fld>
            <a:endParaRPr lang="en-CA"/>
          </a:p>
        </p:txBody>
      </p:sp>
    </p:spTree>
    <p:extLst>
      <p:ext uri="{BB962C8B-B14F-4D97-AF65-F5344CB8AC3E}">
        <p14:creationId xmlns:p14="http://schemas.microsoft.com/office/powerpoint/2010/main" val="39590559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TotalTime>
  <Words>416</Words>
  <Application>Microsoft Office PowerPoint</Application>
  <PresentationFormat>Widescreen</PresentationFormat>
  <Paragraphs>42</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Aptos</vt:lpstr>
      <vt:lpstr>Aptos Display</vt:lpstr>
      <vt:lpstr>Arial</vt:lpstr>
      <vt:lpstr>Office Theme</vt:lpstr>
      <vt:lpstr>Title Slide</vt:lpstr>
      <vt:lpstr>AI Acknowledgement</vt:lpstr>
      <vt:lpstr>Clinical Problem</vt:lpstr>
      <vt:lpstr>Clinical Problem</vt:lpstr>
      <vt:lpstr>ML Model Description</vt:lpstr>
      <vt:lpstr>ML Model Description</vt:lpstr>
      <vt:lpstr>Evaluation and Results</vt:lpstr>
      <vt:lpstr>Evaluation and Results</vt:lpstr>
      <vt:lpstr>Clinical Impact</vt:lpstr>
      <vt:lpstr>Clinical Impact</vt:lpstr>
      <vt:lpstr>Limitations and Path to Adoption</vt:lpstr>
      <vt:lpstr>Conclusions and Future Work</vt:lpstr>
      <vt:lpstr>Collaboration Opportunities</vt:lpstr>
      <vt:lpstr>Acknowledgements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Randa Mudathir</dc:creator>
  <cp:lastModifiedBy>Carol Richardson</cp:lastModifiedBy>
  <cp:revision>2</cp:revision>
  <dcterms:created xsi:type="dcterms:W3CDTF">2026-06-14T22:24:51Z</dcterms:created>
  <dcterms:modified xsi:type="dcterms:W3CDTF">2026-06-15T00:41:06Z</dcterms:modified>
</cp:coreProperties>
</file>